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  <p:sldId id="265" r:id="rId7"/>
    <p:sldId id="258" r:id="rId8"/>
    <p:sldId id="259" r:id="rId9"/>
    <p:sldId id="266" r:id="rId10"/>
    <p:sldId id="267" r:id="rId11"/>
    <p:sldId id="260" r:id="rId12"/>
    <p:sldId id="261" r:id="rId13"/>
    <p:sldId id="262" r:id="rId14"/>
    <p:sldId id="268" r:id="rId15"/>
    <p:sldId id="263" r:id="rId16"/>
    <p:sldId id="264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6920B4-7208-47E6-964D-3BF8F4A29156}" v="9" dt="2025-11-21T18:01:23.8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565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86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77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675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89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9067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788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096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7533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561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642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061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94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71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426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9671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7534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9299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18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Meet the Teacher 2025/26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dirty="0"/>
              <a:t>Bonneygrove Primary School</a:t>
            </a:r>
          </a:p>
          <a:p>
            <a:r>
              <a:rPr dirty="0"/>
              <a:t>Headteacher: Mr Craig Hamilton</a:t>
            </a:r>
            <a:endParaRPr lang="en-GB" dirty="0"/>
          </a:p>
          <a:p>
            <a:endParaRPr dirty="0"/>
          </a:p>
          <a:p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2A75A5-427A-77E7-3707-211A98FD7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174" y="4090460"/>
            <a:ext cx="1377651" cy="13776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Welcome &amp; 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Meet your child’s teacher and classroom team.</a:t>
            </a:r>
          </a:p>
          <a:p>
            <a:r>
              <a:rPr dirty="0"/>
              <a:t>Understand what your child will be learning this term.</a:t>
            </a:r>
          </a:p>
          <a:p>
            <a:r>
              <a:rPr dirty="0"/>
              <a:t>Find out how to support your child at home.</a:t>
            </a:r>
          </a:p>
          <a:p>
            <a:r>
              <a:rPr dirty="0"/>
              <a:t>Opportunity to ask questions.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75CBAB-0C6C-CC50-C176-E55E5977B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7980" y="195551"/>
            <a:ext cx="1371719" cy="13717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027AC5-5A35-4ED4-AC74-B1616503FB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9514" y="4497640"/>
            <a:ext cx="2327621" cy="156009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Daily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School starts promptly at 8:</a:t>
            </a:r>
            <a:r>
              <a:rPr lang="en-GB" dirty="0"/>
              <a:t>50</a:t>
            </a:r>
            <a:r>
              <a:rPr dirty="0"/>
              <a:t> am and finishes at 3:15 pm.</a:t>
            </a:r>
          </a:p>
          <a:p>
            <a:r>
              <a:rPr dirty="0"/>
              <a:t>Children enter through their designated classroom doors.</a:t>
            </a:r>
          </a:p>
          <a:p>
            <a:r>
              <a:rPr dirty="0"/>
              <a:t>PE days and equipment requirements shared in class newsletters</a:t>
            </a:r>
            <a:r>
              <a:rPr lang="en-GB" dirty="0"/>
              <a:t> (but generally on Monday and Wednesday)</a:t>
            </a:r>
            <a:endParaRPr dirty="0"/>
          </a:p>
          <a:p>
            <a:r>
              <a:rPr dirty="0"/>
              <a:t>Please ensure all items of clothing are clearly named.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B442AB-4DCC-1A17-447E-140E1B7CA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7396" y="297091"/>
            <a:ext cx="1371719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25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Daily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Children complete early morning work – this is usually a Read for 20 but could be Maths or </a:t>
            </a:r>
            <a:r>
              <a:rPr lang="en-GB" dirty="0" err="1"/>
              <a:t>SPaG</a:t>
            </a:r>
            <a:r>
              <a:rPr lang="en-GB" dirty="0"/>
              <a:t> revision or finishing work from previous day. </a:t>
            </a:r>
            <a:endParaRPr dirty="0"/>
          </a:p>
          <a:p>
            <a:r>
              <a:rPr lang="en-GB" dirty="0"/>
              <a:t>After registration, children then move to their morning groups for Guided Reading, English and Maths. </a:t>
            </a: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B442AB-4DCC-1A17-447E-140E1B7CA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7396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Learning and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/>
              <a:t>Overview of this half term’s Curriculum Newsletter.</a:t>
            </a:r>
          </a:p>
          <a:p>
            <a:r>
              <a:rPr dirty="0"/>
              <a:t>Focus on Reading, Writing, Maths, and wider curriculum subjects.</a:t>
            </a:r>
          </a:p>
          <a:p>
            <a:r>
              <a:rPr dirty="0"/>
              <a:t>Phonics and spelling in KS1; grammar and structured writing in KS2.</a:t>
            </a:r>
          </a:p>
          <a:p>
            <a:r>
              <a:rPr dirty="0"/>
              <a:t>Engaging, creative, and practical topic-based learning.</a:t>
            </a:r>
          </a:p>
          <a:p>
            <a:r>
              <a:rPr dirty="0"/>
              <a:t>Assessment and feedback to guide progress.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9DC435-0B05-5772-3A20-D959E3AA9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124" y="19555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BF5F506-D6ED-4F50-8404-FCEB4D247C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8683" y="435072"/>
            <a:ext cx="4581525" cy="45529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F9FDDB-5CB7-41EB-AD26-4E612C2AF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665" y="4931750"/>
            <a:ext cx="4562475" cy="15335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D16B010-1983-4CDA-84A9-D810721F725F}"/>
              </a:ext>
            </a:extLst>
          </p:cNvPr>
          <p:cNvSpPr txBox="1"/>
          <p:nvPr/>
        </p:nvSpPr>
        <p:spPr>
          <a:xfrm>
            <a:off x="924950" y="2505670"/>
            <a:ext cx="250756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Overview of this half term’s Curriculum Newsletter.</a:t>
            </a:r>
          </a:p>
        </p:txBody>
      </p:sp>
    </p:spTree>
    <p:extLst>
      <p:ext uri="{BB962C8B-B14F-4D97-AF65-F5344CB8AC3E}">
        <p14:creationId xmlns:p14="http://schemas.microsoft.com/office/powerpoint/2010/main" val="256295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88CDA0-16C7-42DE-8A4A-AAD98F8D8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943" y="621469"/>
            <a:ext cx="5395985" cy="539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732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Homework and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Weekly homework set on </a:t>
            </a:r>
            <a:r>
              <a:rPr lang="en-GB" dirty="0"/>
              <a:t>Thursdays</a:t>
            </a:r>
            <a:r>
              <a:rPr dirty="0"/>
              <a:t>, due back on</a:t>
            </a:r>
            <a:r>
              <a:rPr lang="en-GB" dirty="0"/>
              <a:t> the following</a:t>
            </a:r>
            <a:r>
              <a:rPr dirty="0"/>
              <a:t> </a:t>
            </a:r>
            <a:r>
              <a:rPr lang="en-GB" dirty="0"/>
              <a:t>Thursday</a:t>
            </a:r>
            <a:r>
              <a:rPr dirty="0"/>
              <a:t>.</a:t>
            </a:r>
          </a:p>
          <a:p>
            <a:r>
              <a:rPr dirty="0"/>
              <a:t>Reading at least </a:t>
            </a:r>
            <a:r>
              <a:rPr lang="en-GB" dirty="0"/>
              <a:t>four</a:t>
            </a:r>
            <a:r>
              <a:rPr dirty="0"/>
              <a:t> times a week – record in the reading record.</a:t>
            </a:r>
          </a:p>
          <a:p>
            <a:r>
              <a:rPr dirty="0"/>
              <a:t>Weekly spellings</a:t>
            </a:r>
            <a:r>
              <a:rPr lang="en-GB" dirty="0"/>
              <a:t> or times-table practice tasks</a:t>
            </a:r>
            <a:r>
              <a:rPr dirty="0"/>
              <a:t>.</a:t>
            </a:r>
          </a:p>
          <a:p>
            <a:r>
              <a:rPr dirty="0"/>
              <a:t>Encouragement for reading for pleasure at home.</a:t>
            </a:r>
          </a:p>
          <a:p>
            <a:r>
              <a:rPr dirty="0"/>
              <a:t>Optional creative or research-based homework projects.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1B15E-97B0-EA30-6B88-090A96866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9108" y="237008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Behaviour and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Bonneygrove Values: Respect, Responsibility, Kindness, and Resilience.</a:t>
            </a:r>
          </a:p>
          <a:p>
            <a:r>
              <a:rPr dirty="0"/>
              <a:t>Positive reinforcement and reward systems in all classes.</a:t>
            </a:r>
          </a:p>
          <a:p>
            <a:r>
              <a:rPr dirty="0"/>
              <a:t>Clear routines for listening, learning, and participation.</a:t>
            </a:r>
          </a:p>
          <a:p>
            <a:r>
              <a:rPr dirty="0"/>
              <a:t>High expectations for behaviour, attendance, and punctuality.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5556F3-64A3-78DA-1A6B-B41518155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804" y="237008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/>
              <a:t>Teachers available briefly at drop-off and collection times.</a:t>
            </a:r>
          </a:p>
          <a:p>
            <a:r>
              <a:rPr dirty="0"/>
              <a:t>Appointments for longer discussions via the school office.</a:t>
            </a:r>
          </a:p>
          <a:p>
            <a:r>
              <a:rPr dirty="0"/>
              <a:t>Weekly newsletters shared via email and the school website.</a:t>
            </a:r>
            <a:endParaRPr lang="en-GB" dirty="0"/>
          </a:p>
          <a:p>
            <a:r>
              <a:rPr lang="en-GB" dirty="0"/>
              <a:t>Email : </a:t>
            </a:r>
            <a:r>
              <a:rPr lang="en-GB" dirty="0" err="1"/>
              <a:t>yearsix</a:t>
            </a:r>
            <a:r>
              <a:rPr lang="en-GB" dirty="0"/>
              <a:t> @bonneygrove.herts.sch.uk</a:t>
            </a:r>
          </a:p>
          <a:p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24A8C3-E154-DADE-8197-1A27CEEB4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8836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51BE802-BFCE-4DD6-8291-399405BF4AF5}"/>
              </a:ext>
            </a:extLst>
          </p:cNvPr>
          <p:cNvSpPr txBox="1"/>
          <p:nvPr/>
        </p:nvSpPr>
        <p:spPr>
          <a:xfrm>
            <a:off x="576776" y="724878"/>
            <a:ext cx="55743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Key dates and trip information.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9E1B23-3931-4264-A2BE-27518435FB6F}"/>
              </a:ext>
            </a:extLst>
          </p:cNvPr>
          <p:cNvSpPr txBox="1"/>
          <p:nvPr/>
        </p:nvSpPr>
        <p:spPr>
          <a:xfrm>
            <a:off x="780757" y="1507628"/>
            <a:ext cx="7582486" cy="4306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SATS information evening –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Thursday 12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February 2026      5:00 – 5:30pm 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IOW information evening –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Thursday 19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2026      5:00 – 5:30pm 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IOW trip –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Friday 10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July – Monday 13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July 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London Theatre Trip –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Wednesday 20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May 2026       </a:t>
            </a:r>
          </a:p>
          <a:p>
            <a:pPr lvl="0">
              <a:lnSpc>
                <a:spcPct val="150000"/>
              </a:lnSpc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return around 6:00 - 6:30pm  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 Prom -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Tuesday 7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July 2026     6:30 – 8:30 pm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 Presentation evening and BBQ -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Thursday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July 2026      6:00 – 8:00 pm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 end of year performance –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Wednesday 15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July 2026    9:30-11:30 am / 6:00 – 7:30 pm </a:t>
            </a:r>
          </a:p>
        </p:txBody>
      </p:sp>
    </p:spTree>
    <p:extLst>
      <p:ext uri="{BB962C8B-B14F-4D97-AF65-F5344CB8AC3E}">
        <p14:creationId xmlns:p14="http://schemas.microsoft.com/office/powerpoint/2010/main" val="3676046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Year Group Focus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Years 1–2: Building confidence in reading, writing, and number fluency.</a:t>
            </a:r>
          </a:p>
          <a:p>
            <a:r>
              <a:rPr dirty="0"/>
              <a:t>Years 3–4: Developing independence and deeper understanding.</a:t>
            </a:r>
          </a:p>
          <a:p>
            <a:r>
              <a:rPr b="1" dirty="0"/>
              <a:t>Years 5–6: Preparing for secondary transition and leadership roles.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7972C2-11BA-3D76-211E-AE9AFBB52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380" y="297091"/>
            <a:ext cx="1371719" cy="13717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2B0B46-769F-1232-3E84-E3032FA4B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1077" y="4767084"/>
            <a:ext cx="1422378" cy="135905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Questions and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Please feel free to ask questions about routines, curriculum, or support.</a:t>
            </a:r>
          </a:p>
          <a:p>
            <a:r>
              <a:rPr dirty="0"/>
              <a:t>Thank you for your continued partnership in your child’s education.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229713-F318-3EDF-34FF-B663023AB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1092" y="297091"/>
            <a:ext cx="1371719" cy="13717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6143E64-459B-04AC-E052-AB8322D5F2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26253">
            <a:off x="6400801" y="4067503"/>
            <a:ext cx="1496992" cy="21385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AC9DB5-D5EF-4262-9D40-43E5529507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3783" y="4135884"/>
            <a:ext cx="2455326" cy="183146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57e8dd7-8d98-42eb-b7f2-f610a21fbdd1">
      <Terms xmlns="http://schemas.microsoft.com/office/infopath/2007/PartnerControls"/>
    </lcf76f155ced4ddcb4097134ff3c332f>
    <TaxCatchAll xmlns="8917eea4-07e2-4e52-8208-6a4fde28139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63FE1F3BB97A4E96DACF3C26CDEF17" ma:contentTypeVersion="19" ma:contentTypeDescription="Create a new document." ma:contentTypeScope="" ma:versionID="8fab37911d4d3518a420274826ae84ae">
  <xsd:schema xmlns:xsd="http://www.w3.org/2001/XMLSchema" xmlns:xs="http://www.w3.org/2001/XMLSchema" xmlns:p="http://schemas.microsoft.com/office/2006/metadata/properties" xmlns:ns2="257e8dd7-8d98-42eb-b7f2-f610a21fbdd1" xmlns:ns3="8917eea4-07e2-4e52-8208-6a4fde281393" targetNamespace="http://schemas.microsoft.com/office/2006/metadata/properties" ma:root="true" ma:fieldsID="0759f7d7b625759f4de5f26f25b27f2e" ns2:_="" ns3:_="">
    <xsd:import namespace="257e8dd7-8d98-42eb-b7f2-f610a21fbdd1"/>
    <xsd:import namespace="8917eea4-07e2-4e52-8208-6a4fde28139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7e8dd7-8d98-42eb-b7f2-f610a21fbd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6f46d222-2095-4fc2-ac09-28b83019926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7eea4-07e2-4e52-8208-6a4fde28139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0d8ec2b-5afc-4654-ae1f-232640ddf1d0}" ma:internalName="TaxCatchAll" ma:showField="CatchAllData" ma:web="8917eea4-07e2-4e52-8208-6a4fde2813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84EE7DC-FB89-43F6-BD86-6196027946CB}">
  <ds:schemaRefs>
    <ds:schemaRef ds:uri="http://schemas.microsoft.com/office/2006/metadata/properties"/>
    <ds:schemaRef ds:uri="http://schemas.microsoft.com/office/infopath/2007/PartnerControls"/>
    <ds:schemaRef ds:uri="257e8dd7-8d98-42eb-b7f2-f610a21fbdd1"/>
    <ds:schemaRef ds:uri="8917eea4-07e2-4e52-8208-6a4fde281393"/>
  </ds:schemaRefs>
</ds:datastoreItem>
</file>

<file path=customXml/itemProps2.xml><?xml version="1.0" encoding="utf-8"?>
<ds:datastoreItem xmlns:ds="http://schemas.openxmlformats.org/officeDocument/2006/customXml" ds:itemID="{B9442FC5-3A48-4695-B34D-E7ED8C12BF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57e8dd7-8d98-42eb-b7f2-f610a21fbdd1"/>
    <ds:schemaRef ds:uri="8917eea4-07e2-4e52-8208-6a4fde2813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CD99970-5E48-4B32-9B61-D2AB0B38848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64</TotalTime>
  <Words>506</Words>
  <Application>Microsoft Office PowerPoint</Application>
  <PresentationFormat>On-screen Show (4:3)</PresentationFormat>
  <Paragraphs>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Garamond</vt:lpstr>
      <vt:lpstr>Symbol</vt:lpstr>
      <vt:lpstr>Organic</vt:lpstr>
      <vt:lpstr>Meet the Teacher 2025/26</vt:lpstr>
      <vt:lpstr>Welcome &amp; Introduction</vt:lpstr>
      <vt:lpstr>Daily Routines</vt:lpstr>
      <vt:lpstr>Daily Routines</vt:lpstr>
      <vt:lpstr>Learning and Curriculum</vt:lpstr>
      <vt:lpstr>PowerPoint Presentation</vt:lpstr>
      <vt:lpstr>PowerPoint Presentation</vt:lpstr>
      <vt:lpstr>Homework and Reading</vt:lpstr>
      <vt:lpstr>Behaviour and Expectations</vt:lpstr>
      <vt:lpstr>Communication</vt:lpstr>
      <vt:lpstr>PowerPoint Presentation</vt:lpstr>
      <vt:lpstr>Year Group Focus</vt:lpstr>
      <vt:lpstr>Questions and Discussion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2025/26</dc:title>
  <dc:subject/>
  <dc:creator>Craig Hamilton</dc:creator>
  <cp:keywords/>
  <dc:description>generated using python-pptx</dc:description>
  <cp:lastModifiedBy>Jill Smyth</cp:lastModifiedBy>
  <cp:revision>3</cp:revision>
  <dcterms:created xsi:type="dcterms:W3CDTF">2013-01-27T09:14:16Z</dcterms:created>
  <dcterms:modified xsi:type="dcterms:W3CDTF">2025-11-28T13:08:47Z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0x0101002763FE1F3BB97A4E96DACF3C26CDEF17</vt:lpwstr>
  </property>
  <property fmtid="{D5CDD505-2E9C-101B-9397-08002B2CF9AE}" pid="3" name="MediaServiceImageTags">
    <vt:lpwstr/>
  </property>
</Properties>
</file>