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1565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0864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977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2675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089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9067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788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096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7533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561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642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061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3794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714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36426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9671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67534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9299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180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Meet the Teacher 2025/26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dirty="0"/>
              <a:t>Bonneygrove Primary School</a:t>
            </a:r>
          </a:p>
          <a:p>
            <a:r>
              <a:rPr dirty="0"/>
              <a:t>Headteacher: Mr Craig Hamilton</a:t>
            </a:r>
            <a:endParaRPr lang="en-GB" dirty="0"/>
          </a:p>
          <a:p>
            <a:endParaRPr dirty="0"/>
          </a:p>
          <a:p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2A75A5-427A-77E7-3707-211A98FD7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3174" y="4090460"/>
            <a:ext cx="1377651" cy="137765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Welcome &amp; 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Meet your child’s teacher and classroom team.</a:t>
            </a:r>
          </a:p>
          <a:p>
            <a:r>
              <a:rPr dirty="0"/>
              <a:t>Understand what your child will be learning this term.</a:t>
            </a:r>
          </a:p>
          <a:p>
            <a:r>
              <a:rPr dirty="0"/>
              <a:t>Find out how to support your child at home.</a:t>
            </a:r>
          </a:p>
          <a:p>
            <a:r>
              <a:rPr dirty="0"/>
              <a:t>Opportunity to ask questions.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75CBAB-0C6C-CC50-C176-E55E5977BD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7980" y="19555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Daily 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dirty="0"/>
              <a:t>School starts promptly at 8:</a:t>
            </a:r>
            <a:r>
              <a:rPr lang="en-GB" dirty="0"/>
              <a:t>50</a:t>
            </a:r>
            <a:r>
              <a:rPr dirty="0"/>
              <a:t> am and finishes at 3:15 pm.</a:t>
            </a:r>
          </a:p>
          <a:p>
            <a:r>
              <a:rPr dirty="0"/>
              <a:t>Children enter through their designated classroom doors.</a:t>
            </a:r>
          </a:p>
          <a:p>
            <a:r>
              <a:rPr dirty="0"/>
              <a:t>PE days and equipment requirements shared in class newsletters</a:t>
            </a:r>
            <a:r>
              <a:rPr lang="en-GB" dirty="0"/>
              <a:t> – Pullman – Mon, Thurs. Zephaniah – Wed. Kipling – Thurs.</a:t>
            </a:r>
          </a:p>
          <a:p>
            <a:r>
              <a:rPr dirty="0"/>
              <a:t>Please ensure all items of clothing are clearly named.</a:t>
            </a:r>
          </a:p>
          <a:p>
            <a:r>
              <a:rPr dirty="0"/>
              <a:t>Morning reading routines and collection arrangements.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B442AB-4DCC-1A17-447E-140E1B7CAE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7396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Learning and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/>
              <a:t>Overview of this half term’s Curriculum Newsletter.</a:t>
            </a:r>
          </a:p>
          <a:p>
            <a:r>
              <a:rPr dirty="0"/>
              <a:t>Focus on Reading, Writing, Maths, and wider curriculum subjects.</a:t>
            </a:r>
          </a:p>
          <a:p>
            <a:r>
              <a:rPr dirty="0"/>
              <a:t>Phonics and spelling in KS1; grammar and structured writing in KS2.</a:t>
            </a:r>
          </a:p>
          <a:p>
            <a:r>
              <a:rPr dirty="0"/>
              <a:t>Engaging, creative, and practical topic-based learning.</a:t>
            </a:r>
          </a:p>
          <a:p>
            <a:r>
              <a:rPr dirty="0"/>
              <a:t>Assessment and feedback to guide progress.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9DC435-0B05-5772-3A20-D959E3AA9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7124" y="19555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Homework and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/>
              <a:t>Weekly homework set on </a:t>
            </a:r>
            <a:r>
              <a:rPr lang="en-GB" dirty="0"/>
              <a:t>Thursdays</a:t>
            </a:r>
            <a:r>
              <a:rPr dirty="0"/>
              <a:t>, due back on</a:t>
            </a:r>
            <a:r>
              <a:rPr lang="en-GB" dirty="0"/>
              <a:t> the following</a:t>
            </a:r>
            <a:r>
              <a:rPr dirty="0"/>
              <a:t> </a:t>
            </a:r>
            <a:r>
              <a:rPr lang="en-GB" dirty="0"/>
              <a:t>Thursday</a:t>
            </a:r>
            <a:r>
              <a:rPr dirty="0"/>
              <a:t>.</a:t>
            </a:r>
          </a:p>
          <a:p>
            <a:r>
              <a:rPr dirty="0"/>
              <a:t>Reading at least </a:t>
            </a:r>
            <a:r>
              <a:rPr lang="en-GB" dirty="0"/>
              <a:t>four</a:t>
            </a:r>
            <a:r>
              <a:rPr dirty="0"/>
              <a:t> times a week – record in the reading record.</a:t>
            </a:r>
          </a:p>
          <a:p>
            <a:r>
              <a:rPr dirty="0"/>
              <a:t>Weekly spellings or times-table practice tasks.</a:t>
            </a:r>
          </a:p>
          <a:p>
            <a:r>
              <a:rPr dirty="0"/>
              <a:t>Encouragement for reading for pleasure at home.</a:t>
            </a:r>
          </a:p>
          <a:p>
            <a:r>
              <a:rPr dirty="0"/>
              <a:t>Optional creative or research-based homework projects.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E1B15E-97B0-EA30-6B88-090A96866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9108" y="237008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Behaviour and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/>
              <a:t>Bonneygrove Values: Respect, Responsibility, Kindness, and Resilience.</a:t>
            </a:r>
          </a:p>
          <a:p>
            <a:r>
              <a:rPr dirty="0"/>
              <a:t>Positive reinforcement and reward systems in all classes.</a:t>
            </a:r>
          </a:p>
          <a:p>
            <a:r>
              <a:rPr dirty="0"/>
              <a:t>Clear routines for listening, learning, and participation.</a:t>
            </a:r>
          </a:p>
          <a:p>
            <a:r>
              <a:rPr dirty="0"/>
              <a:t>High expectations for behaviour, attendance, and punctuality.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5556F3-64A3-78DA-1A6B-B41518155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2804" y="237008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/>
              <a:t>Teachers available briefly at drop-off and collection times.</a:t>
            </a:r>
          </a:p>
          <a:p>
            <a:r>
              <a:rPr dirty="0"/>
              <a:t>Appointments for longer discussions via the school office.</a:t>
            </a:r>
          </a:p>
          <a:p>
            <a:r>
              <a:rPr dirty="0"/>
              <a:t>Weekly newsletters shared via email and the school website.</a:t>
            </a:r>
          </a:p>
          <a:p>
            <a:r>
              <a:rPr dirty="0"/>
              <a:t>Key dates and trip information provided in advance.</a:t>
            </a:r>
            <a:r>
              <a:rPr lang="en-GB" dirty="0"/>
              <a:t> Science Museum, Wonder Lab – 8</a:t>
            </a:r>
            <a:r>
              <a:rPr lang="en-GB" baseline="30000" dirty="0"/>
              <a:t>th</a:t>
            </a:r>
            <a:r>
              <a:rPr lang="en-GB" dirty="0"/>
              <a:t> December. </a:t>
            </a:r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24A8C3-E154-DADE-8197-1A27CEEB4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8836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Year Group Focus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Years 1–2: Building confidence in reading, writing, and number fluency.</a:t>
            </a:r>
          </a:p>
          <a:p>
            <a:r>
              <a:rPr dirty="0"/>
              <a:t>Years 3–4: Developing independence and deeper understanding.</a:t>
            </a:r>
          </a:p>
          <a:p>
            <a:r>
              <a:rPr dirty="0"/>
              <a:t>Years 5–6: Preparing for secondary transition and leadership roles.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7972C2-11BA-3D76-211E-AE9AFBB52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380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Questions and 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Please feel free to ask questions about routines, curriculum, or support.</a:t>
            </a:r>
          </a:p>
          <a:p>
            <a:r>
              <a:rPr dirty="0"/>
              <a:t>Thank you for your continued partnership in your child’s education.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229713-F318-3EDF-34FF-B663023AB1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1092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57e8dd7-8d98-42eb-b7f2-f610a21fbdd1">
      <Terms xmlns="http://schemas.microsoft.com/office/infopath/2007/PartnerControls"/>
    </lcf76f155ced4ddcb4097134ff3c332f>
    <TaxCatchAll xmlns="8917eea4-07e2-4e52-8208-6a4fde28139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763FE1F3BB97A4E96DACF3C26CDEF17" ma:contentTypeVersion="18" ma:contentTypeDescription="Create a new document." ma:contentTypeScope="" ma:versionID="555e11e7bc62cb6423c00347b9f7221f">
  <xsd:schema xmlns:xsd="http://www.w3.org/2001/XMLSchema" xmlns:xs="http://www.w3.org/2001/XMLSchema" xmlns:p="http://schemas.microsoft.com/office/2006/metadata/properties" xmlns:ns2="257e8dd7-8d98-42eb-b7f2-f610a21fbdd1" xmlns:ns3="8917eea4-07e2-4e52-8208-6a4fde281393" targetNamespace="http://schemas.microsoft.com/office/2006/metadata/properties" ma:root="true" ma:fieldsID="c86ade8da66b7b6107f59a9993af6b39" ns2:_="" ns3:_="">
    <xsd:import namespace="257e8dd7-8d98-42eb-b7f2-f610a21fbdd1"/>
    <xsd:import namespace="8917eea4-07e2-4e52-8208-6a4fde28139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7e8dd7-8d98-42eb-b7f2-f610a21fbd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f46d222-2095-4fc2-ac09-28b83019926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17eea4-07e2-4e52-8208-6a4fde2813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3b32a211-7d08-4259-be9b-889e4ec44f12}" ma:internalName="TaxCatchAll" ma:showField="CatchAllData" ma:web="8917eea4-07e2-4e52-8208-6a4fde2813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0D3837D-2FFC-4A32-85D1-37B3EE87BE2C}">
  <ds:schemaRefs>
    <ds:schemaRef ds:uri="http://schemas.microsoft.com/office/2006/metadata/properties"/>
    <ds:schemaRef ds:uri="http://schemas.microsoft.com/office/infopath/2007/PartnerControls"/>
    <ds:schemaRef ds:uri="257e8dd7-8d98-42eb-b7f2-f610a21fbdd1"/>
    <ds:schemaRef ds:uri="8917eea4-07e2-4e52-8208-6a4fde281393"/>
  </ds:schemaRefs>
</ds:datastoreItem>
</file>

<file path=customXml/itemProps2.xml><?xml version="1.0" encoding="utf-8"?>
<ds:datastoreItem xmlns:ds="http://schemas.openxmlformats.org/officeDocument/2006/customXml" ds:itemID="{52C888D0-F107-4776-8EBE-423E5DD544C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E8D246-4B89-427A-8555-72113A5D5EE4}"/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</TotalTime>
  <Words>373</Words>
  <Application>Microsoft Office PowerPoint</Application>
  <PresentationFormat>On-screen Show (4:3)</PresentationFormat>
  <Paragraphs>43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Organic</vt:lpstr>
      <vt:lpstr>Meet the Teacher 2025/26</vt:lpstr>
      <vt:lpstr>Welcome &amp; Introduction</vt:lpstr>
      <vt:lpstr>Daily Routines</vt:lpstr>
      <vt:lpstr>Learning and Curriculum</vt:lpstr>
      <vt:lpstr>Homework and Reading</vt:lpstr>
      <vt:lpstr>Behaviour and Expectations</vt:lpstr>
      <vt:lpstr>Communication</vt:lpstr>
      <vt:lpstr>Year Group Focus</vt:lpstr>
      <vt:lpstr>Questions and Discussion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Craig Hamilton</dc:creator>
  <cp:keywords/>
  <dc:description>generated using python-pptx</dc:description>
  <cp:lastModifiedBy>Jill Smyth</cp:lastModifiedBy>
  <cp:revision>3</cp:revision>
  <dcterms:created xsi:type="dcterms:W3CDTF">2013-01-27T09:14:16Z</dcterms:created>
  <dcterms:modified xsi:type="dcterms:W3CDTF">2025-11-25T12:00:05Z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0x0101002763FE1F3BB97A4E96DACF3C26CDEF17</vt:lpwstr>
  </property>
  <property fmtid="{D5CDD505-2E9C-101B-9397-08002B2CF9AE}" pid="3" name="MediaServiceImageTags">
    <vt:lpwstr/>
  </property>
</Properties>
</file>