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6" r:id="rId7"/>
    <p:sldId id="260" r:id="rId8"/>
    <p:sldId id="261" r:id="rId9"/>
    <p:sldId id="262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napToObjects="1">
      <p:cViewPr varScale="1">
        <p:scale>
          <a:sx n="70" d="100"/>
          <a:sy n="70" d="100"/>
        </p:scale>
        <p:origin x="64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86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977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675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08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9067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788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096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533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561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642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061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3794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71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6426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9671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7534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9299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11/16/2025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18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dirty="0"/>
              <a:t>Meet the Teacher 2025/26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dirty="0"/>
              <a:t>Bonneygrove Primary School</a:t>
            </a:r>
          </a:p>
          <a:p>
            <a:r>
              <a:rPr dirty="0"/>
              <a:t>Headteacher: Mr Craig Hamilton</a:t>
            </a:r>
            <a:endParaRPr lang="en-GB" dirty="0"/>
          </a:p>
          <a:p>
            <a:endParaRPr dirty="0"/>
          </a:p>
          <a:p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2A75A5-427A-77E7-3707-211A98FD7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3174" y="4090460"/>
            <a:ext cx="1377651" cy="13776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Welcome &amp;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Meet your child’s teacher and classroom team.</a:t>
            </a:r>
          </a:p>
          <a:p>
            <a:r>
              <a:rPr dirty="0"/>
              <a:t>Understand what your child will be learning this term.</a:t>
            </a:r>
          </a:p>
          <a:p>
            <a:r>
              <a:rPr dirty="0"/>
              <a:t>Find out how to support your child at home.</a:t>
            </a:r>
          </a:p>
          <a:p>
            <a:r>
              <a:rPr dirty="0"/>
              <a:t>Opportunity to ask questions.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675CBAB-0C6C-CC50-C176-E55E5977B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7980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Daily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dirty="0"/>
              <a:t>School starts promptly at 8:</a:t>
            </a:r>
            <a:r>
              <a:rPr lang="en-GB" dirty="0"/>
              <a:t>50</a:t>
            </a:r>
            <a:r>
              <a:rPr dirty="0"/>
              <a:t> am and finishes at 3:15 pm.</a:t>
            </a:r>
          </a:p>
          <a:p>
            <a:r>
              <a:rPr dirty="0"/>
              <a:t>Children enter through their designated classroom doors.</a:t>
            </a:r>
          </a:p>
          <a:p>
            <a:r>
              <a:rPr dirty="0"/>
              <a:t>PE days and equipment requirements shared in class newsletters</a:t>
            </a:r>
            <a:r>
              <a:rPr lang="en-GB" dirty="0"/>
              <a:t> – Monday mornings for Year 1 </a:t>
            </a:r>
          </a:p>
          <a:p>
            <a:r>
              <a:rPr dirty="0"/>
              <a:t>Please ensure all items of clothing are clearly named.</a:t>
            </a:r>
          </a:p>
          <a:p>
            <a:r>
              <a:rPr dirty="0"/>
              <a:t>Morning reading routines and collection arrangements.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B442AB-4DCC-1A17-447E-140E1B7CAE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39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and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dirty="0"/>
              <a:t>Overview of this half term’s Curriculum Newsletter.</a:t>
            </a:r>
          </a:p>
          <a:p>
            <a:r>
              <a:rPr dirty="0"/>
              <a:t>Focus on Reading, Writing, Maths, and wider curriculum subjects.</a:t>
            </a:r>
          </a:p>
          <a:p>
            <a:r>
              <a:rPr dirty="0"/>
              <a:t>Phonics and spelling in KS1; grammar and structured writing in KS2.</a:t>
            </a:r>
          </a:p>
          <a:p>
            <a:r>
              <a:rPr dirty="0"/>
              <a:t>Engaging, creative, and practical topic-based learning.</a:t>
            </a:r>
          </a:p>
          <a:p>
            <a:r>
              <a:rPr dirty="0"/>
              <a:t>Assessment and feedback to guide progress.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9DC435-0B05-5772-3A20-D959E3AA9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7124" y="19555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aper with writing on it&#10;&#10;AI-generated content may be incorrect.">
            <a:extLst>
              <a:ext uri="{FF2B5EF4-FFF2-40B4-BE49-F238E27FC236}">
                <a16:creationId xmlns:a16="http://schemas.microsoft.com/office/drawing/2014/main" id="{D0B760A0-5EE8-A1DC-FD42-5A65166D8AE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80" t="13378" r="6562" b="12857"/>
          <a:stretch/>
        </p:blipFill>
        <p:spPr>
          <a:xfrm rot="5400000">
            <a:off x="-490908" y="1643960"/>
            <a:ext cx="5878052" cy="3667934"/>
          </a:xfrm>
          <a:prstGeom prst="rect">
            <a:avLst/>
          </a:prstGeom>
        </p:spPr>
      </p:pic>
      <p:pic>
        <p:nvPicPr>
          <p:cNvPr id="11" name="Picture 10" descr="A white sheet of paper with writing on it&#10;&#10;AI-generated content may be incorrect.">
            <a:extLst>
              <a:ext uri="{FF2B5EF4-FFF2-40B4-BE49-F238E27FC236}">
                <a16:creationId xmlns:a16="http://schemas.microsoft.com/office/drawing/2014/main" id="{7281292E-B119-6D05-7DFC-3BBBBC4C47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854615" y="1256285"/>
            <a:ext cx="5739069" cy="430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86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C3CE-4DB7-AE75-1CDE-C939B2EE6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993B5-35B3-0B9B-4B22-AC6D637E5A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 descr="A close-up of a book&#10;&#10;AI-generated content may be incorrect.">
            <a:extLst>
              <a:ext uri="{FF2B5EF4-FFF2-40B4-BE49-F238E27FC236}">
                <a16:creationId xmlns:a16="http://schemas.microsoft.com/office/drawing/2014/main" id="{B812FD80-B0E0-50CF-7427-871992F324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82" y="566761"/>
            <a:ext cx="7632635" cy="572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839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Homework and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dirty="0"/>
              <a:t>Weekly homework set on </a:t>
            </a:r>
            <a:r>
              <a:rPr lang="en-GB" dirty="0"/>
              <a:t>Thursdays</a:t>
            </a:r>
            <a:r>
              <a:rPr dirty="0"/>
              <a:t>, due back on</a:t>
            </a:r>
            <a:r>
              <a:rPr lang="en-GB" dirty="0"/>
              <a:t> the following</a:t>
            </a:r>
            <a:r>
              <a:rPr dirty="0"/>
              <a:t> </a:t>
            </a:r>
            <a:r>
              <a:rPr lang="en-GB" dirty="0"/>
              <a:t>Thursday</a:t>
            </a:r>
            <a:r>
              <a:rPr dirty="0"/>
              <a:t>.</a:t>
            </a:r>
            <a:endParaRPr lang="en-GB" dirty="0"/>
          </a:p>
          <a:p>
            <a:r>
              <a:rPr lang="en-GB" dirty="0"/>
              <a:t>Reading books sent home on a Friday, to be returned the following Thursday. If you do not return your physical book, we are unable to give another new one. </a:t>
            </a:r>
            <a:endParaRPr dirty="0"/>
          </a:p>
          <a:p>
            <a:r>
              <a:rPr dirty="0"/>
              <a:t>Reading at least </a:t>
            </a:r>
            <a:r>
              <a:rPr lang="en-GB" dirty="0"/>
              <a:t>four</a:t>
            </a:r>
            <a:r>
              <a:rPr dirty="0"/>
              <a:t> times a week – record in the reading record.</a:t>
            </a:r>
            <a:endParaRPr lang="en-GB" dirty="0"/>
          </a:p>
          <a:p>
            <a:r>
              <a:rPr lang="en-GB" dirty="0"/>
              <a:t>Children will be able to choose a reading book from their class library at the weekly “book bonanza”, this can go home and needs to be returned the following Tuesday. </a:t>
            </a:r>
            <a:endParaRPr dirty="0"/>
          </a:p>
          <a:p>
            <a:r>
              <a:rPr dirty="0"/>
              <a:t>Weekly </a:t>
            </a:r>
            <a:r>
              <a:rPr lang="en-GB" dirty="0"/>
              <a:t>phonics task and Maths task for homework.</a:t>
            </a:r>
            <a:endParaRPr dirty="0"/>
          </a:p>
          <a:p>
            <a:r>
              <a:rPr dirty="0"/>
              <a:t>Encouragement for reading for pleasure at home.</a:t>
            </a:r>
          </a:p>
          <a:p>
            <a:r>
              <a:rPr dirty="0"/>
              <a:t>Optional creative or research-based homework projects.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E1B15E-97B0-EA30-6B88-090A96866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9108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Behaviour and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Bonneygrove Values: Respect, Responsibility, Kindness, and Resilience.</a:t>
            </a:r>
          </a:p>
          <a:p>
            <a:r>
              <a:rPr dirty="0"/>
              <a:t>Positive reinforcement and reward systems in all classes.</a:t>
            </a:r>
          </a:p>
          <a:p>
            <a:r>
              <a:rPr dirty="0"/>
              <a:t>Clear routines for listening, learning, and participation.</a:t>
            </a:r>
          </a:p>
          <a:p>
            <a:r>
              <a:rPr dirty="0"/>
              <a:t>High expectations for behaviour, </a:t>
            </a:r>
            <a:r>
              <a:rPr b="1" dirty="0"/>
              <a:t>attendance</a:t>
            </a:r>
            <a:r>
              <a:rPr dirty="0"/>
              <a:t>, and punctuality.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556F3-64A3-78DA-1A6B-B41518155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2804" y="237008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Teachers available briefly at drop-off and collection times.</a:t>
            </a:r>
          </a:p>
          <a:p>
            <a:r>
              <a:rPr dirty="0"/>
              <a:t>Appointments for longer discussions via the school office.</a:t>
            </a:r>
          </a:p>
          <a:p>
            <a:r>
              <a:rPr dirty="0"/>
              <a:t>Weekly newsletters shared via email and the school website.</a:t>
            </a:r>
          </a:p>
          <a:p>
            <a:r>
              <a:rPr dirty="0"/>
              <a:t>Key dates and trip information provided in advance.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24A8C3-E154-DADE-8197-1A27CEEB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8836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Year Group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Years 1–2: Building confidence in reading, writing, and number fluency.</a:t>
            </a:r>
          </a:p>
          <a:p>
            <a:r>
              <a:rPr dirty="0"/>
              <a:t>Years 3–4: Developing independence and deeper understanding.</a:t>
            </a:r>
          </a:p>
          <a:p>
            <a:r>
              <a:rPr dirty="0"/>
              <a:t>Years 5–6: Preparing for secondary transition and leadership roles.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7972C2-11BA-3D76-211E-AE9AFBB52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380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 and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Please feel free to ask questions about routines, curriculum, or support.</a:t>
            </a:r>
          </a:p>
          <a:p>
            <a:r>
              <a:rPr dirty="0"/>
              <a:t>Thank you for your continued partnership in your child’s education.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29713-F318-3EDF-34FF-B663023AB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092" y="297091"/>
            <a:ext cx="1371719" cy="1371719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4175</TotalTime>
  <Words>423</Words>
  <Application>Microsoft Office PowerPoint</Application>
  <PresentationFormat>On-screen Show (4:3)</PresentationFormat>
  <Paragraphs>45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Garamond</vt:lpstr>
      <vt:lpstr>Organic</vt:lpstr>
      <vt:lpstr>Meet the Teacher 2025/26</vt:lpstr>
      <vt:lpstr>Welcome &amp; Introduction</vt:lpstr>
      <vt:lpstr>Daily Routines</vt:lpstr>
      <vt:lpstr>Learning and Curriculum</vt:lpstr>
      <vt:lpstr>PowerPoint Presentation</vt:lpstr>
      <vt:lpstr>PowerPoint Presentation</vt:lpstr>
      <vt:lpstr>Homework and Reading</vt:lpstr>
      <vt:lpstr>Behaviour and Expectations</vt:lpstr>
      <vt:lpstr>Communication</vt:lpstr>
      <vt:lpstr>Year Group Focus</vt:lpstr>
      <vt:lpstr>Questions and Discussion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Craig Hamilton</dc:creator>
  <cp:keywords/>
  <dc:description>generated using python-pptx</dc:description>
  <cp:lastModifiedBy>Rhian Goddard</cp:lastModifiedBy>
  <cp:revision>5</cp:revision>
  <dcterms:created xsi:type="dcterms:W3CDTF">2013-01-27T09:14:16Z</dcterms:created>
  <dcterms:modified xsi:type="dcterms:W3CDTF">2025-11-17T08:10:06Z</dcterms:modified>
  <cp:category/>
</cp:coreProperties>
</file>